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2.jpe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3594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6545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8429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2046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6583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5337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651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7595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2228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7801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806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8C2A5-0FE7-4DAF-9AAB-DC2B32A4A993}" type="datetimeFigureOut">
              <a:rPr kumimoji="1" lang="ja-JP" altLang="en-US" smtClean="0"/>
              <a:t>2017/6/19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066CF-7789-4096-A493-57FEFD27401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1724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62"/>
            <a:ext cx="12192000" cy="6867524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7679" y="4271555"/>
            <a:ext cx="3048001" cy="19202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33" y="209006"/>
            <a:ext cx="5882641" cy="49725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圖片 2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7349" y="-309561"/>
            <a:ext cx="6627223" cy="6627223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8630194" y="4077513"/>
            <a:ext cx="30828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dirty="0" smtClean="0">
                <a:solidFill>
                  <a:schemeClr val="bg1"/>
                </a:solidFill>
              </a:rPr>
              <a:t>企画者：コウ コウキン</a:t>
            </a:r>
            <a:endParaRPr lang="en-US" altLang="ja-JP" dirty="0" smtClean="0">
              <a:solidFill>
                <a:schemeClr val="bg1"/>
              </a:solidFill>
            </a:endParaRPr>
          </a:p>
          <a:p>
            <a:pPr algn="r"/>
            <a:endParaRPr lang="en-US" altLang="ja-JP" dirty="0" smtClean="0">
              <a:solidFill>
                <a:schemeClr val="bg1"/>
              </a:solidFill>
            </a:endParaRPr>
          </a:p>
          <a:p>
            <a:pPr algn="r"/>
            <a:r>
              <a:rPr lang="ja-JP" altLang="en-US" dirty="0" smtClean="0">
                <a:solidFill>
                  <a:schemeClr val="bg1"/>
                </a:solidFill>
              </a:rPr>
              <a:t>プログラマー：オウシリョウ</a:t>
            </a:r>
            <a:endParaRPr lang="en-US" altLang="ja-JP" dirty="0" smtClean="0">
              <a:solidFill>
                <a:schemeClr val="bg1"/>
              </a:solidFill>
            </a:endParaRPr>
          </a:p>
          <a:p>
            <a:pPr algn="r"/>
            <a:r>
              <a:rPr lang="ja-JP" altLang="en-US" dirty="0">
                <a:solidFill>
                  <a:schemeClr val="bg1"/>
                </a:solidFill>
              </a:rPr>
              <a:t>　</a:t>
            </a:r>
            <a:r>
              <a:rPr lang="ja-JP" altLang="en-US" dirty="0" smtClean="0">
                <a:solidFill>
                  <a:schemeClr val="bg1"/>
                </a:solidFill>
              </a:rPr>
              <a:t>　　　　　　　  リュウチョク</a:t>
            </a:r>
            <a:endParaRPr lang="en-US" altLang="ja-JP" dirty="0" smtClean="0">
              <a:solidFill>
                <a:schemeClr val="bg1"/>
              </a:solidFill>
            </a:endParaRPr>
          </a:p>
          <a:p>
            <a:pPr algn="r"/>
            <a:r>
              <a:rPr lang="ja-JP" altLang="en-US" dirty="0">
                <a:solidFill>
                  <a:schemeClr val="bg1"/>
                </a:solidFill>
              </a:rPr>
              <a:t>　</a:t>
            </a:r>
            <a:r>
              <a:rPr lang="ja-JP" altLang="en-US" dirty="0" smtClean="0">
                <a:solidFill>
                  <a:schemeClr val="bg1"/>
                </a:solidFill>
              </a:rPr>
              <a:t>　　　　　　　  オウショナン</a:t>
            </a:r>
            <a:endParaRPr lang="en-US" altLang="ja-JP" dirty="0" smtClean="0">
              <a:solidFill>
                <a:schemeClr val="bg1"/>
              </a:solidFill>
            </a:endParaRPr>
          </a:p>
          <a:p>
            <a:pPr algn="r"/>
            <a:endParaRPr lang="en-US" altLang="ja-JP" dirty="0" smtClean="0">
              <a:solidFill>
                <a:schemeClr val="bg1"/>
              </a:solidFill>
            </a:endParaRPr>
          </a:p>
          <a:p>
            <a:pPr algn="r"/>
            <a:r>
              <a:rPr lang="ja-JP" altLang="en-US" dirty="0" smtClean="0">
                <a:solidFill>
                  <a:schemeClr val="bg1"/>
                </a:solidFill>
              </a:rPr>
              <a:t>サブプランナー：八木澤辰介</a:t>
            </a:r>
            <a:endParaRPr lang="en-US" altLang="ja-JP" dirty="0" smtClean="0">
              <a:solidFill>
                <a:schemeClr val="bg1"/>
              </a:solidFill>
            </a:endParaRPr>
          </a:p>
          <a:p>
            <a:pPr algn="r"/>
            <a:r>
              <a:rPr lang="ja-JP" altLang="en-US" dirty="0">
                <a:solidFill>
                  <a:schemeClr val="bg1"/>
                </a:solidFill>
              </a:rPr>
              <a:t>　</a:t>
            </a:r>
            <a:r>
              <a:rPr lang="ja-JP" altLang="en-US" dirty="0" smtClean="0">
                <a:solidFill>
                  <a:schemeClr val="bg1"/>
                </a:solidFill>
              </a:rPr>
              <a:t>　　　　　　　　　 溝口智士</a:t>
            </a:r>
            <a:endParaRPr lang="en-US" altLang="ja-JP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921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6394"/>
            <a:ext cx="12193057" cy="6870787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49" y="209006"/>
            <a:ext cx="11556274" cy="51402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bg1"/>
                </a:solidFill>
              </a:rPr>
              <a:t>概要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bg1"/>
                </a:solidFill>
              </a:rPr>
              <a:t>プラットフォーム：</a:t>
            </a:r>
            <a:r>
              <a:rPr lang="en-US" altLang="ja-JP" dirty="0" smtClean="0">
                <a:solidFill>
                  <a:schemeClr val="bg1"/>
                </a:solidFill>
              </a:rPr>
              <a:t>Windows</a:t>
            </a:r>
            <a:endParaRPr kumimoji="1" lang="en-US" altLang="ja-JP" dirty="0" smtClean="0">
              <a:solidFill>
                <a:schemeClr val="bg1"/>
              </a:solidFill>
            </a:endParaRPr>
          </a:p>
          <a:p>
            <a:pPr algn="ctr"/>
            <a:r>
              <a:rPr kumimoji="1" lang="ja-JP" altLang="en-US" dirty="0" smtClean="0">
                <a:solidFill>
                  <a:schemeClr val="bg1"/>
                </a:solidFill>
              </a:rPr>
              <a:t>ジャンル：サバイバルゲーム</a:t>
            </a:r>
            <a:endParaRPr kumimoji="1" lang="en-US" altLang="ja-JP" dirty="0" smtClean="0">
              <a:solidFill>
                <a:schemeClr val="bg1"/>
              </a:solidFill>
            </a:endParaRPr>
          </a:p>
          <a:p>
            <a:pPr algn="ctr"/>
            <a:r>
              <a:rPr lang="ja-JP" altLang="en-US" dirty="0" smtClean="0">
                <a:solidFill>
                  <a:schemeClr val="bg1"/>
                </a:solidFill>
              </a:rPr>
              <a:t>対象ユーザー：</a:t>
            </a:r>
            <a:endParaRPr lang="en-US" altLang="ja-JP" dirty="0" smtClean="0">
              <a:solidFill>
                <a:schemeClr val="bg1"/>
              </a:solidFill>
            </a:endParaRPr>
          </a:p>
          <a:p>
            <a:pPr algn="ctr"/>
            <a:r>
              <a:rPr kumimoji="1" lang="ja-JP" altLang="en-US" dirty="0" smtClean="0">
                <a:solidFill>
                  <a:schemeClr val="bg1"/>
                </a:solidFill>
              </a:rPr>
              <a:t>プレイ人数</a:t>
            </a:r>
            <a:r>
              <a:rPr kumimoji="1" lang="en-US" altLang="ja-JP" dirty="0" smtClean="0">
                <a:solidFill>
                  <a:schemeClr val="bg1"/>
                </a:solidFill>
              </a:rPr>
              <a:t>:</a:t>
            </a:r>
          </a:p>
          <a:p>
            <a:pPr algn="ctr"/>
            <a:r>
              <a:rPr lang="ja-JP" altLang="en-US" dirty="0" smtClean="0">
                <a:solidFill>
                  <a:schemeClr val="bg1"/>
                </a:solidFill>
              </a:rPr>
              <a:t>中心ターゲット層：</a:t>
            </a:r>
            <a:endParaRPr kumimoji="1" lang="en-US" altLang="ja-JP" dirty="0" smtClean="0">
              <a:solidFill>
                <a:schemeClr val="bg1"/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7679" y="4271555"/>
            <a:ext cx="3048001" cy="19202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50662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/>
              <a:t>セールスポイント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このゲームの</a:t>
            </a:r>
            <a:r>
              <a:rPr kumimoji="1" lang="ja-JP" altLang="en-US" dirty="0" smtClean="0">
                <a:solidFill>
                  <a:srgbClr val="FF0000"/>
                </a:solidFill>
              </a:rPr>
              <a:t>「どこが面白いのか」</a:t>
            </a:r>
            <a:r>
              <a:rPr kumimoji="1" lang="ja-JP" altLang="en-US" dirty="0" smtClean="0"/>
              <a:t>を教えてください。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34618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角丸四角形 2"/>
          <p:cNvSpPr/>
          <p:nvPr/>
        </p:nvSpPr>
        <p:spPr>
          <a:xfrm>
            <a:off x="4267200" y="365760"/>
            <a:ext cx="3587931" cy="9666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199" y="260622"/>
            <a:ext cx="10515600" cy="1325563"/>
          </a:xfrm>
        </p:spPr>
        <p:txBody>
          <a:bodyPr/>
          <a:lstStyle/>
          <a:p>
            <a:pPr algn="ctr"/>
            <a:r>
              <a:rPr lang="ja-JP" altLang="en-US" dirty="0" smtClean="0">
                <a:solidFill>
                  <a:schemeClr val="bg1"/>
                </a:solidFill>
              </a:rPr>
              <a:t>ゲームフロー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136" t="36297" r="60919" b="16871"/>
          <a:stretch/>
        </p:blipFill>
        <p:spPr>
          <a:xfrm>
            <a:off x="2978330" y="1437549"/>
            <a:ext cx="6000207" cy="527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766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77" y="12867"/>
            <a:ext cx="12211877" cy="6845133"/>
          </a:xfrm>
          <a:prstGeom prst="rect">
            <a:avLst/>
          </a:prstGeom>
        </p:spPr>
      </p:pic>
      <p:sp>
        <p:nvSpPr>
          <p:cNvPr id="3" name="角丸四角形 2"/>
          <p:cNvSpPr/>
          <p:nvPr/>
        </p:nvSpPr>
        <p:spPr>
          <a:xfrm>
            <a:off x="4359728" y="705688"/>
            <a:ext cx="3283131" cy="9405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43494" y="513170"/>
            <a:ext cx="10515600" cy="1325563"/>
          </a:xfrm>
        </p:spPr>
        <p:txBody>
          <a:bodyPr/>
          <a:lstStyle/>
          <a:p>
            <a:pPr algn="ctr"/>
            <a:r>
              <a:rPr lang="ja-JP" altLang="en-US" dirty="0">
                <a:solidFill>
                  <a:schemeClr val="bg1"/>
                </a:solidFill>
              </a:rPr>
              <a:t>タイトル</a:t>
            </a:r>
            <a:r>
              <a:rPr kumimoji="1" lang="ja-JP" altLang="en-US" dirty="0" smtClean="0">
                <a:solidFill>
                  <a:schemeClr val="bg1"/>
                </a:solidFill>
              </a:rPr>
              <a:t>画面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218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" y="0"/>
            <a:ext cx="12180767" cy="6857999"/>
          </a:xfrm>
          <a:prstGeom prst="rect">
            <a:avLst/>
          </a:prstGeom>
        </p:spPr>
      </p:pic>
      <p:sp>
        <p:nvSpPr>
          <p:cNvPr id="5" name="角丸四角形 4"/>
          <p:cNvSpPr/>
          <p:nvPr/>
        </p:nvSpPr>
        <p:spPr>
          <a:xfrm>
            <a:off x="3958304" y="1141117"/>
            <a:ext cx="4267200" cy="7315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4104" y="844096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bg1"/>
                </a:solidFill>
              </a:rPr>
              <a:t>メインゲーム画面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495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25"/>
            <a:ext cx="12192000" cy="6867525"/>
          </a:xfrm>
          <a:prstGeom prst="rect">
            <a:avLst/>
          </a:prstGeom>
        </p:spPr>
      </p:pic>
      <p:sp>
        <p:nvSpPr>
          <p:cNvPr id="4" name="角丸四角形 3"/>
          <p:cNvSpPr/>
          <p:nvPr/>
        </p:nvSpPr>
        <p:spPr>
          <a:xfrm>
            <a:off x="3470366" y="343057"/>
            <a:ext cx="525126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77240" y="128768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bg1"/>
                </a:solidFill>
              </a:rPr>
              <a:t>ゲームメニュー画面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050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25"/>
            <a:ext cx="12192000" cy="6867525"/>
          </a:xfrm>
          <a:prstGeom prst="rect">
            <a:avLst/>
          </a:prstGeom>
        </p:spPr>
      </p:pic>
      <p:sp>
        <p:nvSpPr>
          <p:cNvPr id="4" name="角丸四角形 3"/>
          <p:cNvSpPr/>
          <p:nvPr/>
        </p:nvSpPr>
        <p:spPr>
          <a:xfrm>
            <a:off x="3701143" y="627017"/>
            <a:ext cx="4772297" cy="7663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bg1"/>
                </a:solidFill>
              </a:rPr>
              <a:t>ゲームクリア画面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727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25"/>
            <a:ext cx="12192000" cy="6867525"/>
          </a:xfrm>
          <a:prstGeom prst="rect">
            <a:avLst/>
          </a:prstGeom>
        </p:spPr>
      </p:pic>
      <p:sp>
        <p:nvSpPr>
          <p:cNvPr id="4" name="角丸四角形 3"/>
          <p:cNvSpPr/>
          <p:nvPr/>
        </p:nvSpPr>
        <p:spPr>
          <a:xfrm>
            <a:off x="3500845" y="496389"/>
            <a:ext cx="5164183" cy="8621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264681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chemeClr val="bg1"/>
                </a:solidFill>
              </a:rPr>
              <a:t>ゲームオーバー画面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581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49</Words>
  <Application>Microsoft Office PowerPoint</Application>
  <PresentationFormat>ワイド画面</PresentationFormat>
  <Paragraphs>22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概要</vt:lpstr>
      <vt:lpstr>セールスポイント</vt:lpstr>
      <vt:lpstr>ゲームフロー</vt:lpstr>
      <vt:lpstr>タイトル画面</vt:lpstr>
      <vt:lpstr>メインゲーム画面</vt:lpstr>
      <vt:lpstr>ゲームメニュー画面</vt:lpstr>
      <vt:lpstr>ゲームクリア画面</vt:lpstr>
      <vt:lpstr>ゲームオーバー画面</vt:lpstr>
    </vt:vector>
  </TitlesOfParts>
  <Company>TCA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TCA</dc:creator>
  <cp:lastModifiedBy>TCA</cp:lastModifiedBy>
  <cp:revision>8</cp:revision>
  <dcterms:created xsi:type="dcterms:W3CDTF">2017-06-19T05:36:06Z</dcterms:created>
  <dcterms:modified xsi:type="dcterms:W3CDTF">2017-06-19T07:22:54Z</dcterms:modified>
</cp:coreProperties>
</file>

<file path=docProps/thumbnail.jpeg>
</file>